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7B84-049F-4C69-805F-3163CC5928DA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D413-1772-4A28-94BB-649308BE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7B84-049F-4C69-805F-3163CC5928DA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D413-1772-4A28-94BB-649308BE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7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7B84-049F-4C69-805F-3163CC5928DA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D413-1772-4A28-94BB-649308BE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4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7B84-049F-4C69-805F-3163CC5928DA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D413-1772-4A28-94BB-649308BE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2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7B84-049F-4C69-805F-3163CC5928DA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D413-1772-4A28-94BB-649308BE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1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7B84-049F-4C69-805F-3163CC5928DA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D413-1772-4A28-94BB-649308BE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9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7B84-049F-4C69-805F-3163CC5928DA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D413-1772-4A28-94BB-649308BE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2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7B84-049F-4C69-805F-3163CC5928DA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D413-1772-4A28-94BB-649308BE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1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7B84-049F-4C69-805F-3163CC5928DA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D413-1772-4A28-94BB-649308BE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9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7B84-049F-4C69-805F-3163CC5928DA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D413-1772-4A28-94BB-649308BE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5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7B84-049F-4C69-805F-3163CC5928DA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D413-1772-4A28-94BB-649308BE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2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B7B84-049F-4C69-805F-3163CC5928DA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D413-1772-4A28-94BB-649308BE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9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images.google.com.vn/imgres?imgurl=http://upload.wikimedia.org/wikipedia/commons/thumb/6/66/Cha_Gio.jpg/800px-Cha_Gio.jpg&amp;imgrefurl=http://forums.chotnho.com/showthread.php?t=27851&amp;usg=__487sqcUUwkm5BgjIGklJKK9SDKw=&amp;h=600&amp;w=800&amp;sz=89&amp;hl=vi&amp;start=26&amp;um=1&amp;itbs=1&amp;tbnid=8NqBVjYoPYl7LM:&amp;tbnh=107&amp;tbnw=143&amp;prev=/images?q=r%C3%A1n+th%E1%BB%A9c+%C4%83n&amp;ndsp=21&amp;hl=vi&amp;rlz=1R2ADFA_enVN362&amp;sa=N&amp;start=21&amp;um=1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828800" y="762000"/>
            <a:ext cx="3048000" cy="914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18</a:t>
            </a:r>
          </a:p>
        </p:txBody>
      </p:sp>
      <p:sp>
        <p:nvSpPr>
          <p:cNvPr id="6" name="Rectangle 5"/>
          <p:cNvSpPr/>
          <p:nvPr/>
        </p:nvSpPr>
        <p:spPr>
          <a:xfrm>
            <a:off x="-76200" y="2286000"/>
            <a:ext cx="82296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Arial"/>
              </a:rPr>
              <a:t>CÁC PHƯƠNG PHÁP</a:t>
            </a:r>
          </a:p>
          <a:p>
            <a:pPr algn="ctr"/>
            <a:r>
              <a:rPr lang="vi-VN" sz="5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Arial"/>
              </a:rPr>
              <a:t>CHẾ BIẾN THỰC </a:t>
            </a:r>
            <a:r>
              <a:rPr lang="vi-VN" sz="54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Arial"/>
              </a:rPr>
              <a:t>PHẨM</a:t>
            </a:r>
            <a:r>
              <a:rPr lang="en-US" sz="54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Arial"/>
              </a:rPr>
              <a:t> </a:t>
            </a:r>
          </a:p>
          <a:p>
            <a:pPr algn="ctr"/>
            <a:r>
              <a:rPr lang="en-US" sz="54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Arial"/>
              </a:rPr>
              <a:t>(</a:t>
            </a:r>
            <a:r>
              <a:rPr lang="en-US" sz="5400" b="1" kern="1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Arial"/>
              </a:rPr>
              <a:t>Tiếp</a:t>
            </a:r>
            <a:r>
              <a:rPr lang="en-US" sz="54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Arial"/>
              </a:rPr>
              <a:t> </a:t>
            </a:r>
            <a:r>
              <a:rPr lang="en-US" sz="5400" b="1" kern="1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Arial"/>
              </a:rPr>
              <a:t>theo</a:t>
            </a:r>
            <a:r>
              <a:rPr lang="en-US" sz="54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Arial"/>
              </a:rPr>
              <a:t>)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901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74638"/>
            <a:ext cx="9067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2800" indent="-812800"/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I .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Phương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pháp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chế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biến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thực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phẩm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sử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dụng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nhiệt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marL="812800" indent="-812800"/>
            <a:r>
              <a:rPr lang="en-US" sz="2200" b="1" dirty="0">
                <a:solidFill>
                  <a:srgbClr val="920A0A"/>
                </a:solidFill>
                <a:latin typeface="Times New Roman" pitchFamily="18" charset="0"/>
              </a:rPr>
              <a:t>4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Phương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pháp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làm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chín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phẩm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chất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béo</a:t>
            </a:r>
            <a:endParaRPr lang="en-US" sz="22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1"/>
            <a:ext cx="4038600" cy="609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Rang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33900" y="1417638"/>
            <a:ext cx="38100" cy="528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1828800"/>
            <a:ext cx="4419600" cy="761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latin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6" name="Picture 4" descr="com ra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2590798"/>
            <a:ext cx="3638550" cy="220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tôm r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798"/>
            <a:ext cx="4495800" cy="426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lạc r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4800600"/>
            <a:ext cx="36385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33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1"/>
            <a:ext cx="4038600" cy="609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b) Rang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648200" y="1676400"/>
            <a:ext cx="4038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648200" y="36576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48200" y="50292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rang.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2057401"/>
            <a:ext cx="4267200" cy="1523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spcBef>
                <a:spcPct val="50000"/>
              </a:spcBef>
              <a:buNone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953001"/>
            <a:ext cx="4038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3619500"/>
            <a:ext cx="4038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33900" y="1417638"/>
            <a:ext cx="38100" cy="528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0" y="274638"/>
            <a:ext cx="9067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2800" indent="-812800"/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I .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Phương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pháp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chế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biến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thực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phẩm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sử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dụng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nhiệt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marL="812800" indent="-812800"/>
            <a:r>
              <a:rPr lang="en-US" sz="2200" b="1" dirty="0">
                <a:solidFill>
                  <a:srgbClr val="920A0A"/>
                </a:solidFill>
                <a:latin typeface="Times New Roman" pitchFamily="18" charset="0"/>
              </a:rPr>
              <a:t>4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Phương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pháp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làm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chín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phẩm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chất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béo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2896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906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4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5105400" cy="3616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418569"/>
            <a:ext cx="6286500" cy="445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3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74638"/>
            <a:ext cx="9067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2800" indent="-812800"/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I .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Phương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pháp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chế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biến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thực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phẩm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sử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dụng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nhiệt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marL="812800" indent="-812800"/>
            <a:r>
              <a:rPr lang="en-US" sz="2200" b="1" dirty="0">
                <a:solidFill>
                  <a:srgbClr val="920A0A"/>
                </a:solidFill>
                <a:latin typeface="Times New Roman" pitchFamily="18" charset="0"/>
              </a:rPr>
              <a:t>4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Phương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pháp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làm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chín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phẩm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chất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béo</a:t>
            </a:r>
            <a:endParaRPr lang="en-US" sz="22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1"/>
            <a:ext cx="4038600" cy="609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Xào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33900" y="1417638"/>
            <a:ext cx="38100" cy="528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1828800"/>
            <a:ext cx="4419600" cy="761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latin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món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xào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thông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9" name="Picture 4" descr="x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65400"/>
            <a:ext cx="42672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mien x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9200"/>
            <a:ext cx="42672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rau muong x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514850"/>
            <a:ext cx="4572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sườn xào chua ngọ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648200"/>
            <a:ext cx="4267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813792" y="3936425"/>
            <a:ext cx="24079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xào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867400" y="4063425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Đậu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xào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600200" y="6273225"/>
            <a:ext cx="24030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Rau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xào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349240" y="6439578"/>
            <a:ext cx="341376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Sườn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xào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chua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ngọt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7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1"/>
            <a:ext cx="4038600" cy="609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Xào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648200" y="1676400"/>
            <a:ext cx="4038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648200" y="40386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48200" y="51816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2057401"/>
            <a:ext cx="4495800" cy="1523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5105401"/>
            <a:ext cx="4038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3962401"/>
            <a:ext cx="4038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33900" y="1417638"/>
            <a:ext cx="38100" cy="528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0" y="274638"/>
            <a:ext cx="9067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2800" indent="-812800"/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I .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Phương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pháp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chế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biến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thực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phẩm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sử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dụng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nhiệt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marL="812800" indent="-812800"/>
            <a:r>
              <a:rPr lang="en-US" sz="2200" b="1" dirty="0">
                <a:solidFill>
                  <a:srgbClr val="920A0A"/>
                </a:solidFill>
                <a:latin typeface="Times New Roman" pitchFamily="18" charset="0"/>
              </a:rPr>
              <a:t>4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Phương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pháp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làm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chín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phẩm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chất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béo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02909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558" y="69269"/>
            <a:ext cx="10918958" cy="655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18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5791200" cy="38787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64" y="3244155"/>
            <a:ext cx="5410200" cy="361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90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5"/>
          <p:cNvSpPr>
            <a:spLocks noChangeArrowheads="1"/>
          </p:cNvSpPr>
          <p:nvPr/>
        </p:nvSpPr>
        <p:spPr bwMode="auto">
          <a:xfrm>
            <a:off x="0" y="0"/>
            <a:ext cx="9143999" cy="10668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PHƯƠNG PHÁP LÀM CHÍN THỰC PHẨM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CÓ SỬ DỤNG NHIỆT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4"/>
          <p:cNvSpPr>
            <a:spLocks noChangeArrowheads="1"/>
          </p:cNvSpPr>
          <p:nvPr/>
        </p:nvSpPr>
        <p:spPr bwMode="auto">
          <a:xfrm>
            <a:off x="2327275" y="1785312"/>
            <a:ext cx="2273588" cy="258223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Phương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pháp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làm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chín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phẩm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bằng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nước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152400" y="1752600"/>
            <a:ext cx="2174875" cy="261158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Phương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pháp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làm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chín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phẩm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trong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môi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trường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nước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4600863" y="1761451"/>
            <a:ext cx="2338099" cy="260609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Phương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pháp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làm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chín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phẩm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bằng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sức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nóng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tiếp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lửa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6938962" y="1773382"/>
            <a:ext cx="2139942" cy="2582236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Phương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pháp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làm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chín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phẩm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trong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béo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0" y="4853276"/>
            <a:ext cx="836612" cy="537369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NẤU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900238" y="4873914"/>
            <a:ext cx="919162" cy="537369"/>
          </a:xfrm>
          <a:prstGeom prst="rect">
            <a:avLst/>
          </a:prstGeom>
          <a:solidFill>
            <a:srgbClr val="FBD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KHO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946942" y="4863558"/>
            <a:ext cx="881857" cy="537369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LUỘC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060702" y="4814887"/>
            <a:ext cx="1109661" cy="596395"/>
          </a:xfrm>
          <a:prstGeom prst="rect">
            <a:avLst/>
          </a:prstGeom>
          <a:solidFill>
            <a:srgbClr val="548D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HẤP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713288" y="4849054"/>
            <a:ext cx="1270000" cy="56222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NƯỚNG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7066646" y="4814887"/>
            <a:ext cx="1040284" cy="57575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RANG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8106930" y="4817304"/>
            <a:ext cx="953285" cy="57334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XÀO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029902" y="4814888"/>
            <a:ext cx="1036743" cy="59639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CHIÊN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8"/>
          <p:cNvSpPr>
            <a:spLocks noChangeShapeType="1"/>
          </p:cNvSpPr>
          <p:nvPr/>
        </p:nvSpPr>
        <p:spPr bwMode="auto">
          <a:xfrm>
            <a:off x="3489325" y="4386190"/>
            <a:ext cx="0" cy="3381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7"/>
          <p:cNvSpPr>
            <a:spLocks noChangeShapeType="1"/>
          </p:cNvSpPr>
          <p:nvPr/>
        </p:nvSpPr>
        <p:spPr bwMode="auto">
          <a:xfrm>
            <a:off x="5310044" y="4355618"/>
            <a:ext cx="9525" cy="3286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20"/>
          <p:cNvSpPr>
            <a:spLocks noChangeShapeType="1"/>
          </p:cNvSpPr>
          <p:nvPr/>
        </p:nvSpPr>
        <p:spPr bwMode="auto">
          <a:xfrm flipH="1">
            <a:off x="1239837" y="1066800"/>
            <a:ext cx="2984501" cy="685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19"/>
          <p:cNvSpPr>
            <a:spLocks noChangeShapeType="1"/>
          </p:cNvSpPr>
          <p:nvPr/>
        </p:nvSpPr>
        <p:spPr bwMode="auto">
          <a:xfrm flipH="1">
            <a:off x="3615532" y="1066800"/>
            <a:ext cx="556418" cy="685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18"/>
          <p:cNvSpPr>
            <a:spLocks noChangeShapeType="1"/>
          </p:cNvSpPr>
          <p:nvPr/>
        </p:nvSpPr>
        <p:spPr bwMode="auto">
          <a:xfrm>
            <a:off x="4170362" y="1066800"/>
            <a:ext cx="1177925" cy="685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7"/>
          <p:cNvSpPr>
            <a:spLocks noChangeShapeType="1"/>
          </p:cNvSpPr>
          <p:nvPr/>
        </p:nvSpPr>
        <p:spPr bwMode="auto">
          <a:xfrm>
            <a:off x="4170362" y="1066800"/>
            <a:ext cx="3416425" cy="685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4"/>
          <p:cNvSpPr>
            <a:spLocks noChangeShapeType="1"/>
          </p:cNvSpPr>
          <p:nvPr/>
        </p:nvSpPr>
        <p:spPr bwMode="auto">
          <a:xfrm>
            <a:off x="1141413" y="4375294"/>
            <a:ext cx="973137" cy="3381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6"/>
          <p:cNvSpPr>
            <a:spLocks noChangeShapeType="1"/>
          </p:cNvSpPr>
          <p:nvPr/>
        </p:nvSpPr>
        <p:spPr bwMode="auto">
          <a:xfrm flipH="1">
            <a:off x="520699" y="4364182"/>
            <a:ext cx="631826" cy="330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5"/>
          <p:cNvSpPr>
            <a:spLocks noChangeShapeType="1"/>
          </p:cNvSpPr>
          <p:nvPr/>
        </p:nvSpPr>
        <p:spPr bwMode="auto">
          <a:xfrm>
            <a:off x="1152525" y="4364182"/>
            <a:ext cx="87312" cy="339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3"/>
          <p:cNvSpPr>
            <a:spLocks noChangeShapeType="1"/>
          </p:cNvSpPr>
          <p:nvPr/>
        </p:nvSpPr>
        <p:spPr bwMode="auto">
          <a:xfrm flipH="1">
            <a:off x="6705599" y="4364181"/>
            <a:ext cx="1254919" cy="48487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2"/>
          <p:cNvSpPr>
            <a:spLocks noChangeShapeType="1"/>
          </p:cNvSpPr>
          <p:nvPr/>
        </p:nvSpPr>
        <p:spPr bwMode="auto">
          <a:xfrm flipH="1">
            <a:off x="7543800" y="4375294"/>
            <a:ext cx="415131" cy="43959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"/>
          <p:cNvSpPr>
            <a:spLocks noChangeShapeType="1"/>
          </p:cNvSpPr>
          <p:nvPr/>
        </p:nvSpPr>
        <p:spPr bwMode="auto">
          <a:xfrm>
            <a:off x="7960519" y="4338781"/>
            <a:ext cx="846137" cy="47610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74638"/>
            <a:ext cx="9067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2800" indent="-81280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80309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(SGK/91)</a:t>
            </a:r>
          </a:p>
          <a:p>
            <a:pPr marL="457200" indent="-457200">
              <a:buAutoNum type="arabicPeriod"/>
            </a:pP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1; 2; 3 (SGK/91)</a:t>
            </a:r>
          </a:p>
          <a:p>
            <a:pPr marL="457200" indent="-457200">
              <a:buAutoNum type="arabicPeriod"/>
            </a:pP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hành. 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07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74638"/>
            <a:ext cx="9067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2800" indent="-812800"/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I .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Phương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pháp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chế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biến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thực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phẩm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sử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dụng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nhiệt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marL="812800" indent="-812800"/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3.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Phương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pháp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làm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chín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phẩm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bằng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sức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nóng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trực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tiếp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của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lửa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.</a:t>
            </a:r>
            <a:endParaRPr lang="en-US" sz="2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1"/>
            <a:ext cx="4038600" cy="609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33900" y="1417638"/>
            <a:ext cx="38100" cy="528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4648200" y="1828800"/>
            <a:ext cx="4419600" cy="761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69897" y="6048300"/>
            <a:ext cx="13837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Thịt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nướng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4" descr="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495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3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1"/>
            <a:ext cx="4038600" cy="609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648200" y="1676400"/>
            <a:ext cx="4038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48200" y="36576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48200" y="50292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057401"/>
            <a:ext cx="4038600" cy="1523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4953001"/>
            <a:ext cx="4038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3619500"/>
            <a:ext cx="4038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533900" y="1417638"/>
            <a:ext cx="38100" cy="528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0" y="274638"/>
            <a:ext cx="9067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2800" indent="-812800"/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I .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Phương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pháp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chế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biến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thực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phẩm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sử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dụng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nhiệt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marL="812800" indent="-812800"/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3.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Phương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pháp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làm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chín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phẩm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bằng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sức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nóng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trực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tiếp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của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lửa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94083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2438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Nướng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chín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sức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nóng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trực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tiếp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lửa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lửa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).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Nướng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bên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chín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vàng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đều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0"/>
            <a:ext cx="22860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Nướng</a:t>
            </a:r>
            <a:endParaRPr lang="en-US" sz="40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200400"/>
            <a:ext cx="4762500" cy="3190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229"/>
            <a:ext cx="9144000" cy="618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95800" cy="8683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602162"/>
            <a:ext cx="8534400" cy="2069926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9162" y="3733800"/>
            <a:ext cx="32004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2954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vót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95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74638"/>
            <a:ext cx="9067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2800" indent="-812800"/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I .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Phương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pháp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chế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biến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thực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phẩm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sử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dụng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nhiệt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marL="812800" indent="-812800"/>
            <a:r>
              <a:rPr lang="en-US" sz="2200" b="1" dirty="0">
                <a:solidFill>
                  <a:srgbClr val="920A0A"/>
                </a:solidFill>
                <a:latin typeface="Times New Roman" pitchFamily="18" charset="0"/>
              </a:rPr>
              <a:t>4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Phương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pháp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làm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chín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phẩm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chất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béo</a:t>
            </a:r>
            <a:endParaRPr lang="en-US" sz="22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1"/>
            <a:ext cx="4038600" cy="609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Rán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33900" y="1417638"/>
            <a:ext cx="38100" cy="528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1828800"/>
            <a:ext cx="4419600" cy="761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4" descr="ran ca va khoai t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4267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rán trứ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27703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448232" y="3985564"/>
            <a:ext cx="1828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.VnTime" pitchFamily="34" charset="0"/>
              </a:rPr>
              <a:t>R¸n</a:t>
            </a:r>
            <a:r>
              <a:rPr lang="en-US" sz="32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Time" pitchFamily="34" charset="0"/>
              </a:rPr>
              <a:t>trøng</a:t>
            </a:r>
            <a:endParaRPr lang="en-US" sz="32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543800" y="3992563"/>
            <a:ext cx="160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.VnTime" pitchFamily="34" charset="0"/>
              </a:rPr>
              <a:t>R¸n</a:t>
            </a:r>
            <a:r>
              <a:rPr lang="en-US" sz="32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Time" pitchFamily="34" charset="0"/>
              </a:rPr>
              <a:t>t«m</a:t>
            </a:r>
            <a:endParaRPr lang="en-US" sz="3200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12" name="Picture 8" descr="dh001231_120667159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2000"/>
            <a:ext cx="4267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848600" y="6303963"/>
            <a:ext cx="129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.VnTime" pitchFamily="34" charset="0"/>
              </a:rPr>
              <a:t>C¸ </a:t>
            </a:r>
            <a:r>
              <a:rPr lang="en-US" sz="3200" dirty="0" err="1">
                <a:solidFill>
                  <a:srgbClr val="FF0000"/>
                </a:solidFill>
                <a:latin typeface=".VnTime" pitchFamily="34" charset="0"/>
              </a:rPr>
              <a:t>r¸n</a:t>
            </a:r>
            <a:endParaRPr lang="en-US" sz="3200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14" name="Picture 10" descr="800px-Cha_Gi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427703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743200" y="6338888"/>
            <a:ext cx="152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.VnTime" pitchFamily="34" charset="0"/>
              </a:rPr>
              <a:t>R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Time" pitchFamily="34" charset="0"/>
              </a:rPr>
              <a:t>Ch</a:t>
            </a:r>
            <a:r>
              <a:rPr lang="en-US" sz="2800" dirty="0">
                <a:solidFill>
                  <a:srgbClr val="FF0000"/>
                </a:solidFill>
                <a:latin typeface=".VnTime" pitchFamily="34" charset="0"/>
              </a:rPr>
              <a:t>¶</a:t>
            </a:r>
          </a:p>
        </p:txBody>
      </p:sp>
    </p:spTree>
    <p:extLst>
      <p:ext uri="{BB962C8B-B14F-4D97-AF65-F5344CB8AC3E}">
        <p14:creationId xmlns:p14="http://schemas.microsoft.com/office/powerpoint/2010/main" val="298961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1"/>
            <a:ext cx="4038600" cy="609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Rán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648200" y="1676400"/>
            <a:ext cx="4038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648200" y="36576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48200" y="50292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2057401"/>
            <a:ext cx="4267200" cy="1523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spcBef>
                <a:spcPct val="50000"/>
              </a:spcBef>
              <a:buNone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953001"/>
            <a:ext cx="4038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3619500"/>
            <a:ext cx="4038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33900" y="1417638"/>
            <a:ext cx="38100" cy="528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0" y="274638"/>
            <a:ext cx="9067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2800" indent="-812800"/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I .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Phương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pháp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chế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biến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thực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phẩm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sử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dụng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nhiệt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marL="812800" indent="-812800"/>
            <a:r>
              <a:rPr lang="en-US" sz="2200" b="1" dirty="0">
                <a:solidFill>
                  <a:srgbClr val="920A0A"/>
                </a:solidFill>
                <a:latin typeface="Times New Roman" pitchFamily="18" charset="0"/>
              </a:rPr>
              <a:t>4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Phương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pháp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làm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chín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phẩm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chất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béo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58346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743026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07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" y="0"/>
            <a:ext cx="4817962" cy="3171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816" y="13855"/>
            <a:ext cx="4286250" cy="3157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19400"/>
            <a:ext cx="8610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71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803</Words>
  <Application>Microsoft Office PowerPoint</Application>
  <PresentationFormat>On-screen Show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* Quy trình thực hiện: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2021-02-20T14:35:38Z</dcterms:created>
  <dcterms:modified xsi:type="dcterms:W3CDTF">2021-02-20T14:37:47Z</dcterms:modified>
</cp:coreProperties>
</file>